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65" r:id="rId4"/>
    <p:sldId id="266" r:id="rId5"/>
    <p:sldId id="268" r:id="rId6"/>
    <p:sldId id="269" r:id="rId7"/>
    <p:sldId id="267" r:id="rId8"/>
    <p:sldId id="258" r:id="rId9"/>
    <p:sldId id="260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0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174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Vrije vorm: vorm 17">
            <a:extLst>
              <a:ext uri="{FF2B5EF4-FFF2-40B4-BE49-F238E27FC236}">
                <a16:creationId xmlns:a16="http://schemas.microsoft.com/office/drawing/2014/main" id="{FD08E83C-29B9-4030-95FE-681D73EE3FAE}"/>
              </a:ext>
            </a:extLst>
          </p:cNvPr>
          <p:cNvSpPr/>
          <p:nvPr/>
        </p:nvSpPr>
        <p:spPr>
          <a:xfrm>
            <a:off x="4256116" y="0"/>
            <a:ext cx="7935884" cy="5343926"/>
          </a:xfrm>
          <a:custGeom>
            <a:avLst/>
            <a:gdLst>
              <a:gd name="connsiteX0" fmla="*/ 473826 w 6691746"/>
              <a:gd name="connsiteY0" fmla="*/ 16625 h 4613563"/>
              <a:gd name="connsiteX1" fmla="*/ 6691746 w 6691746"/>
              <a:gd name="connsiteY1" fmla="*/ 0 h 4613563"/>
              <a:gd name="connsiteX2" fmla="*/ 6683433 w 6691746"/>
              <a:gd name="connsiteY2" fmla="*/ 4613563 h 4613563"/>
              <a:gd name="connsiteX3" fmla="*/ 0 w 6691746"/>
              <a:gd name="connsiteY3" fmla="*/ 3865418 h 4613563"/>
              <a:gd name="connsiteX4" fmla="*/ 473826 w 6691746"/>
              <a:gd name="connsiteY4" fmla="*/ 16625 h 4613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1746" h="4613563">
                <a:moveTo>
                  <a:pt x="473826" y="16625"/>
                </a:moveTo>
                <a:lnTo>
                  <a:pt x="6691746" y="0"/>
                </a:lnTo>
                <a:lnTo>
                  <a:pt x="6683433" y="4613563"/>
                </a:lnTo>
                <a:lnTo>
                  <a:pt x="0" y="3865418"/>
                </a:lnTo>
                <a:lnTo>
                  <a:pt x="473826" y="16625"/>
                </a:lnTo>
                <a:close/>
              </a:path>
            </a:pathLst>
          </a:custGeom>
          <a:blipFill dpi="0" rotWithShape="1"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1A99A4F-35CE-47F0-8C3E-203AE0949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640" y="203420"/>
            <a:ext cx="3297850" cy="126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Ondertitel 2">
            <a:extLst>
              <a:ext uri="{FF2B5EF4-FFF2-40B4-BE49-F238E27FC236}">
                <a16:creationId xmlns:a16="http://schemas.microsoft.com/office/drawing/2014/main" id="{7A68A714-4E45-4A04-B828-B282FA62E7BB}"/>
              </a:ext>
            </a:extLst>
          </p:cNvPr>
          <p:cNvSpPr txBox="1">
            <a:spLocks/>
          </p:cNvSpPr>
          <p:nvPr/>
        </p:nvSpPr>
        <p:spPr>
          <a:xfrm>
            <a:off x="1450282" y="5343926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28" name="Ondertitel 2">
            <a:extLst>
              <a:ext uri="{FF2B5EF4-FFF2-40B4-BE49-F238E27FC236}">
                <a16:creationId xmlns:a16="http://schemas.microsoft.com/office/drawing/2014/main" id="{8A446F7F-F106-4612-85BC-FC020C0B34DC}"/>
              </a:ext>
            </a:extLst>
          </p:cNvPr>
          <p:cNvSpPr txBox="1">
            <a:spLocks/>
          </p:cNvSpPr>
          <p:nvPr/>
        </p:nvSpPr>
        <p:spPr>
          <a:xfrm>
            <a:off x="1450282" y="5898693"/>
            <a:ext cx="4074659" cy="55476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dirty="0"/>
          </a:p>
        </p:txBody>
      </p:sp>
      <p:sp>
        <p:nvSpPr>
          <p:cNvPr id="36" name="Ondertitel 2">
            <a:extLst>
              <a:ext uri="{FF2B5EF4-FFF2-40B4-BE49-F238E27FC236}">
                <a16:creationId xmlns:a16="http://schemas.microsoft.com/office/drawing/2014/main" id="{DB1150AE-9B1F-43AF-B4A6-C1581C0B3127}"/>
              </a:ext>
            </a:extLst>
          </p:cNvPr>
          <p:cNvSpPr txBox="1">
            <a:spLocks/>
          </p:cNvSpPr>
          <p:nvPr/>
        </p:nvSpPr>
        <p:spPr>
          <a:xfrm>
            <a:off x="1" y="462498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200" dirty="0"/>
              <a:t>Toegepaste Informatica</a:t>
            </a:r>
          </a:p>
        </p:txBody>
      </p:sp>
      <p:sp>
        <p:nvSpPr>
          <p:cNvPr id="38" name="Minteken 37">
            <a:extLst>
              <a:ext uri="{FF2B5EF4-FFF2-40B4-BE49-F238E27FC236}">
                <a16:creationId xmlns:a16="http://schemas.microsoft.com/office/drawing/2014/main" id="{FFEC5E01-43EA-497E-BCC0-939DBCAFA0AC}"/>
              </a:ext>
            </a:extLst>
          </p:cNvPr>
          <p:cNvSpPr/>
          <p:nvPr/>
        </p:nvSpPr>
        <p:spPr>
          <a:xfrm rot="5400000">
            <a:off x="-183168" y="5307680"/>
            <a:ext cx="2851263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1" name="Ondertitel 2">
            <a:extLst>
              <a:ext uri="{FF2B5EF4-FFF2-40B4-BE49-F238E27FC236}">
                <a16:creationId xmlns:a16="http://schemas.microsoft.com/office/drawing/2014/main" id="{DCD259FC-79B5-41AB-BBC2-4D07C62B0949}"/>
              </a:ext>
            </a:extLst>
          </p:cNvPr>
          <p:cNvSpPr txBox="1">
            <a:spLocks/>
          </p:cNvSpPr>
          <p:nvPr/>
        </p:nvSpPr>
        <p:spPr>
          <a:xfrm>
            <a:off x="-31204" y="1442735"/>
            <a:ext cx="1481486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kern="1200" cap="none" baseline="0" dirty="0">
              <a:solidFill>
                <a:srgbClr val="002757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Minteken 41">
            <a:extLst>
              <a:ext uri="{FF2B5EF4-FFF2-40B4-BE49-F238E27FC236}">
                <a16:creationId xmlns:a16="http://schemas.microsoft.com/office/drawing/2014/main" id="{FB0D61FF-F819-41D6-9F0E-2A87A96AF34A}"/>
              </a:ext>
            </a:extLst>
          </p:cNvPr>
          <p:cNvSpPr/>
          <p:nvPr/>
        </p:nvSpPr>
        <p:spPr>
          <a:xfrm>
            <a:off x="-353435" y="166756"/>
            <a:ext cx="2776160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3" name="Minteken 42">
            <a:extLst>
              <a:ext uri="{FF2B5EF4-FFF2-40B4-BE49-F238E27FC236}">
                <a16:creationId xmlns:a16="http://schemas.microsoft.com/office/drawing/2014/main" id="{1A9D60B7-98CA-44B4-A342-238265272E5D}"/>
              </a:ext>
            </a:extLst>
          </p:cNvPr>
          <p:cNvSpPr/>
          <p:nvPr/>
        </p:nvSpPr>
        <p:spPr>
          <a:xfrm>
            <a:off x="-221962" y="626338"/>
            <a:ext cx="1762587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44" name="Minteken 43">
            <a:extLst>
              <a:ext uri="{FF2B5EF4-FFF2-40B4-BE49-F238E27FC236}">
                <a16:creationId xmlns:a16="http://schemas.microsoft.com/office/drawing/2014/main" id="{2AD40B60-09F3-42CA-BFC7-F232D5069233}"/>
              </a:ext>
            </a:extLst>
          </p:cNvPr>
          <p:cNvSpPr/>
          <p:nvPr/>
        </p:nvSpPr>
        <p:spPr>
          <a:xfrm>
            <a:off x="-155460" y="1111987"/>
            <a:ext cx="1256606" cy="415636"/>
          </a:xfrm>
          <a:prstGeom prst="mathMinus">
            <a:avLst/>
          </a:prstGeom>
          <a:solidFill>
            <a:srgbClr val="E3004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nl-BE">
              <a:solidFill>
                <a:srgbClr val="E00049"/>
              </a:solidFill>
            </a:endParaRPr>
          </a:p>
        </p:txBody>
      </p:sp>
      <p:sp>
        <p:nvSpPr>
          <p:cNvPr id="14" name="Ondertitel 2">
            <a:extLst>
              <a:ext uri="{FF2B5EF4-FFF2-40B4-BE49-F238E27FC236}">
                <a16:creationId xmlns:a16="http://schemas.microsoft.com/office/drawing/2014/main" id="{DA9D40DB-B7E8-4A33-B5FB-9DD5105C49A1}"/>
              </a:ext>
            </a:extLst>
          </p:cNvPr>
          <p:cNvSpPr txBox="1">
            <a:spLocks/>
          </p:cNvSpPr>
          <p:nvPr/>
        </p:nvSpPr>
        <p:spPr>
          <a:xfrm>
            <a:off x="-31204" y="957086"/>
            <a:ext cx="1853738" cy="30980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200" dirty="0"/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684198A2-C59F-4C38-9F72-765E48FA82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95855" y="4825632"/>
            <a:ext cx="1853739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&lt;Naam OPO&gt;</a:t>
            </a:r>
          </a:p>
        </p:txBody>
      </p:sp>
      <p:sp>
        <p:nvSpPr>
          <p:cNvPr id="29" name="Tijdelijke aanduiding voor tekst 11">
            <a:extLst>
              <a:ext uri="{FF2B5EF4-FFF2-40B4-BE49-F238E27FC236}">
                <a16:creationId xmlns:a16="http://schemas.microsoft.com/office/drawing/2014/main" id="{9B9004F5-4339-48FE-B04B-599527A635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95855" y="5411372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&lt;Hoofdstuk/Module/Onderdeel&gt;</a:t>
            </a:r>
          </a:p>
        </p:txBody>
      </p:sp>
      <p:sp>
        <p:nvSpPr>
          <p:cNvPr id="30" name="Tijdelijke aanduiding voor tekst 11">
            <a:extLst>
              <a:ext uri="{FF2B5EF4-FFF2-40B4-BE49-F238E27FC236}">
                <a16:creationId xmlns:a16="http://schemas.microsoft.com/office/drawing/2014/main" id="{73EE6705-1665-43A1-AB37-E50C48AA3F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95855" y="5993878"/>
            <a:ext cx="4594995" cy="459582"/>
          </a:xfrm>
        </p:spPr>
        <p:txBody>
          <a:bodyPr>
            <a:normAutofit/>
          </a:bodyPr>
          <a:lstStyle>
            <a:lvl1pPr marL="0" indent="0">
              <a:buNone/>
              <a:defRPr lang="nl-NL" sz="20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dirty="0"/>
              <a:t>&lt;Naam Docent&gt;</a:t>
            </a:r>
          </a:p>
        </p:txBody>
      </p:sp>
      <p:sp>
        <p:nvSpPr>
          <p:cNvPr id="17" name="Tijdelijke aanduiding voor tekst 16">
            <a:extLst>
              <a:ext uri="{FF2B5EF4-FFF2-40B4-BE49-F238E27FC236}">
                <a16:creationId xmlns:a16="http://schemas.microsoft.com/office/drawing/2014/main" id="{B2803BC5-4FBF-4FFC-8CD7-56A7494327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37" y="923475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nl-NL" dirty="0"/>
              <a:t>&lt;Afstudeerrichting&gt;</a:t>
            </a:r>
            <a:endParaRPr lang="nl-BE" dirty="0"/>
          </a:p>
        </p:txBody>
      </p:sp>
      <p:sp>
        <p:nvSpPr>
          <p:cNvPr id="32" name="Tijdelijke aanduiding voor tekst 16">
            <a:extLst>
              <a:ext uri="{FF2B5EF4-FFF2-40B4-BE49-F238E27FC236}">
                <a16:creationId xmlns:a16="http://schemas.microsoft.com/office/drawing/2014/main" id="{2F60E031-BF26-44A1-A0B6-D48454BFD9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36" y="1429630"/>
            <a:ext cx="1641443" cy="30328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nl-BE" sz="1200" kern="1200" cap="none" baseline="0" dirty="0" smtClean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l-NL" sz="1200" kern="1200" cap="none" baseline="0" dirty="0">
                <a:solidFill>
                  <a:srgbClr val="002757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&lt;Academiejaar&gt;</a:t>
            </a:r>
          </a:p>
        </p:txBody>
      </p:sp>
    </p:spTree>
    <p:extLst>
      <p:ext uri="{BB962C8B-B14F-4D97-AF65-F5344CB8AC3E}">
        <p14:creationId xmlns:p14="http://schemas.microsoft.com/office/powerpoint/2010/main" val="864631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0E7DD-EE9A-4CC9-8C25-676E51EFE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48A5BBD-EB4E-45D6-AE42-E48427169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6EB8EC-DE0A-4D55-BC4C-614275BE1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F5DBFE-351E-4EE8-ADAB-1EEF823A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E0E090A-C01F-416E-BF13-483497611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790A0E5-2670-4891-8045-AB40C835E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10779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ACC51-F7E5-40B9-80E8-1EF2107F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EA346F-2455-4321-99FC-0F55ECBC5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DD5A672-E901-441A-AA8C-342314F3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E36B37C-979A-4CE2-BFB9-1CEE33789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66F279E-64B7-4995-8B2D-9E98200DC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27014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4A3048B-7CB7-4CB7-9036-E1072F656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77AF696-8160-4BEE-B594-08AA6ED4B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70B8EA8-32FF-45D6-BDF4-DEC9D5665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01F5F5D-B431-4297-94E5-5C3E6345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29EC59-10E4-4E90-AEF4-F74EC07C8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30540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641C2-BF9B-4FDD-914E-B64C21E00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0DFE554-7232-4244-8A56-332314AE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C717CF-2817-47D4-8B6A-AC3FF5712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E2D9812-56C8-4D19-8865-A6D4C4A6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02237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78E84-41E7-4C0B-9876-95A81A828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DAD563-D612-4769-9B0D-FF5F1C302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2BECD8B-CD05-4F1D-A5CC-3FEA703F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562C523-B3D7-4EB4-A7D6-382F9B9CC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9EF5C4-6487-432E-AB47-26229FE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69392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F1C78-2104-4398-AD52-6781C48D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E324310-16AB-4268-B0C6-CF8B77613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0CD69EF-E63A-4D9C-8EFE-E80749E0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1547F23-F0D7-4208-A013-9AE0FF2E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4AE972C-86E8-4E5F-8E59-2FB14076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83503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7DCFF4-3B50-4930-AEAE-782904E7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E7AE46-BCF9-47C8-9BCC-B7B1F520A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6C2F997-1F41-4A6F-9193-4DE7735AC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B370E2F-2B3F-41AC-9A34-276EA7450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63B9D7-3594-4F78-B540-B15463859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79CDB93-518D-4FDA-849A-10DC0942D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61633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594D81-B112-42DA-9826-23E1C611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25F2C9-29C7-4222-81BA-825176D7A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7496213-5C84-46EC-B711-CDF9FF6B6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0DE4F81-0BA7-4244-BB5B-492AB97EF8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79B47A1-EE33-4FAB-B7C3-E0E137931E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4D9D81A-0C3E-473B-ACBE-F498DB48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8E84A63-52E6-431C-9002-3F2381DF1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D27C1939-B8AA-4E0F-96C6-B7E933D9F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62272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ECCACC-50FC-4D5D-B072-A22D8C73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6B9E831-EE77-4B49-A32D-C50EA562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471B315-B360-4DC4-BA25-C0DA3FE06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86BE35D-89CF-4C78-936F-3A422D2B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26691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2371665-6504-46CE-8623-7D4BFBF0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84B7614-A5E9-4A26-93ED-1BD778884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6192D73-DEF2-4B61-8197-3941A2083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0972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3ACD61-1A8D-412E-A5FB-A8531A8CE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81E522-E269-4346-BBFB-AA9518F2B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5BB402B-825A-444A-8506-A9ADBFE65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827B8B6-F476-41CE-A0FB-94F76E07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8C2B97C-695E-461A-825C-FBD17E162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72EF0F-A630-466B-B88F-96526CAB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0847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6C0F430-02B8-470E-88C4-D3F6A6EEE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FBDBA69-9857-4F89-AB15-40D66350F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700B282-C115-4189-B97C-2C968D73F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3AAB2-D043-4EF3-8344-234C847F541D}" type="datetimeFigureOut">
              <a:rPr lang="en-BE" smtClean="0"/>
              <a:t>07/09/2023</a:t>
            </a:fld>
            <a:endParaRPr lang="en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35CFB0-104D-43DF-ABAD-E8ED1A7E0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5331830-0F71-46FB-910E-F57D488F68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21FBF-57B1-4309-9843-D04C86B21DFD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55431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C16166-FD8E-A795-E978-1CCF4903CD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5855" y="4825632"/>
            <a:ext cx="2659378" cy="459582"/>
          </a:xfrm>
        </p:spPr>
        <p:txBody>
          <a:bodyPr>
            <a:normAutofit/>
          </a:bodyPr>
          <a:lstStyle/>
          <a:p>
            <a:r>
              <a:rPr lang="en-US" dirty="0"/>
              <a:t>Mobile Applications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AF3C2-ADE5-ED66-5392-A429A00FA6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Week X : Title week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96365-E15D-4982-29BA-B2CCAA36FD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Daan Nijs / Dries Decuyper</a:t>
            </a:r>
            <a:endParaRPr lang="en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3EBF4-636B-882D-7B2D-54B46DBC09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SD + DE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2219299-6DE0-A5CA-2C0C-FBF5E75BD4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702154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F237C-C6E9-2998-C8A2-8312F94D6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planning : context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98281-CB6A-C272-1323-4DCEDCFF5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list of all the weeks with topics, big arrow at where we’re at</a:t>
            </a:r>
          </a:p>
        </p:txBody>
      </p:sp>
    </p:spTree>
    <p:extLst>
      <p:ext uri="{BB962C8B-B14F-4D97-AF65-F5344CB8AC3E}">
        <p14:creationId xmlns:p14="http://schemas.microsoft.com/office/powerpoint/2010/main" val="3089239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DDC08-F921-8F07-31DD-804A0985B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Traffic lights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2BD6D-E344-FF4A-1E7F-396647508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Green : if you’re at this point of your project this week, you’re doing fine</a:t>
            </a:r>
          </a:p>
          <a:p>
            <a:r>
              <a:rPr lang="en-US" dirty="0"/>
              <a:t>Orange : if you’re at this point of your project this week, you don’t have an immediate problem, but you’re in the danger zone</a:t>
            </a:r>
          </a:p>
          <a:p>
            <a:r>
              <a:rPr lang="en-US" dirty="0"/>
              <a:t>Red : if you’re at this point, or not even at this point, you have a really big problem. Contact me.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896418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C8CF7-4522-2BFF-9567-0434E728F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DC72E-EBF7-073F-0553-BEA39344B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content here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965686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E1B29-2451-9A56-081C-68CD969CD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008CE-861D-A232-5569-26CEEA5A6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Ideally the slide “today” of next week’s intro slides, but can be more vague. Try to make it enticing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252566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artoon of a child and a dog looking at a cactus&#10;&#10;Description automatically generated">
            <a:extLst>
              <a:ext uri="{FF2B5EF4-FFF2-40B4-BE49-F238E27FC236}">
                <a16:creationId xmlns:a16="http://schemas.microsoft.com/office/drawing/2014/main" id="{964438B3-75A4-E56F-C6B0-750BFBD4D2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20" y="55984"/>
            <a:ext cx="11987591" cy="674302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77D5736-22D1-4B85-2002-9259D507D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762255"/>
          </a:xfrm>
        </p:spPr>
        <p:txBody>
          <a:bodyPr>
            <a:noAutofit/>
          </a:bodyPr>
          <a:lstStyle/>
          <a:p>
            <a:r>
              <a:rPr lang="en-US" sz="7200" dirty="0">
                <a:solidFill>
                  <a:srgbClr val="00FFFF"/>
                </a:solidFill>
                <a:highlight>
                  <a:srgbClr val="000000"/>
                </a:highlight>
              </a:rPr>
              <a:t>How was your </a:t>
            </a:r>
            <a:br>
              <a:rPr lang="en-US" sz="7200" dirty="0">
                <a:solidFill>
                  <a:srgbClr val="00FFFF"/>
                </a:solidFill>
                <a:highlight>
                  <a:srgbClr val="000000"/>
                </a:highlight>
              </a:rPr>
            </a:br>
            <a:r>
              <a:rPr lang="en-US" sz="7200" dirty="0">
                <a:solidFill>
                  <a:srgbClr val="00FFFF"/>
                </a:solidFill>
                <a:highlight>
                  <a:srgbClr val="000000"/>
                </a:highlight>
              </a:rPr>
              <a:t>summer?</a:t>
            </a:r>
            <a:endParaRPr lang="en-BE" sz="7200" dirty="0">
              <a:solidFill>
                <a:srgbClr val="00FFFF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984375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deo game cover&#10;&#10;Description automatically generated">
            <a:extLst>
              <a:ext uri="{FF2B5EF4-FFF2-40B4-BE49-F238E27FC236}">
                <a16:creationId xmlns:a16="http://schemas.microsoft.com/office/drawing/2014/main" id="{5F451D38-6EC8-8A54-3BB1-D85A50FFA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600"/>
            <a:ext cx="121920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84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38ED1-4D8E-FDBE-DA99-FF22B646C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525F6-AA5D-E133-9307-14AB14A8C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(For a day) 8</a:t>
            </a:r>
            <a:r>
              <a:rPr lang="en-US" baseline="30000" dirty="0"/>
              <a:t>th</a:t>
            </a:r>
            <a:r>
              <a:rPr lang="en-US" dirty="0"/>
              <a:t> best game of all time (</a:t>
            </a:r>
            <a:r>
              <a:rPr lang="en-US" dirty="0" err="1"/>
              <a:t>metacritic</a:t>
            </a:r>
            <a:r>
              <a:rPr lang="en-US" dirty="0"/>
              <a:t>)</a:t>
            </a:r>
          </a:p>
          <a:p>
            <a:r>
              <a:rPr lang="en-US" dirty="0"/>
              <a:t>Shared 1</a:t>
            </a:r>
            <a:r>
              <a:rPr lang="en-US" baseline="30000" dirty="0"/>
              <a:t>st</a:t>
            </a:r>
            <a:r>
              <a:rPr lang="en-US" dirty="0"/>
              <a:t> spot (with Disco Elysium) for best game all time on PC</a:t>
            </a:r>
          </a:p>
          <a:p>
            <a:r>
              <a:rPr lang="en-US" dirty="0"/>
              <a:t>At launch, 24% of people playing a game on steam were playing BG3</a:t>
            </a: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A8C1A-9D90-BD50-174A-FC91E600F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46" y="166072"/>
            <a:ext cx="11672404" cy="1460500"/>
          </a:xfrm>
          <a:prstGeom prst="rect">
            <a:avLst/>
          </a:prstGeom>
        </p:spPr>
      </p:pic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CF54F703-5381-08A9-C544-85E2208412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46" y="3355707"/>
            <a:ext cx="5647626" cy="3502293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116D7398-CD7E-EBF7-9728-BBF9B881A1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826" y="3429000"/>
            <a:ext cx="363579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97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0B236B66-80B6-DD27-E6B4-607176F40F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80157" cy="159864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7ADD3D-0FEB-ADCC-3DBE-42C468B25FF3}"/>
              </a:ext>
            </a:extLst>
          </p:cNvPr>
          <p:cNvSpPr txBox="1"/>
          <p:nvPr/>
        </p:nvSpPr>
        <p:spPr>
          <a:xfrm>
            <a:off x="1082351" y="1943477"/>
            <a:ext cx="898849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800" dirty="0"/>
              <a:t>Am I bragging?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800" dirty="0"/>
              <a:t>Yes, …. Kinda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800" dirty="0"/>
              <a:t>Writers and artists made this game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800" dirty="0"/>
              <a:t>But  I still *NEED* to be proud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800" dirty="0"/>
              <a:t>And so do you</a:t>
            </a:r>
          </a:p>
          <a:p>
            <a:endParaRPr lang="en-BE" sz="4800" dirty="0"/>
          </a:p>
        </p:txBody>
      </p:sp>
    </p:spTree>
    <p:extLst>
      <p:ext uri="{BB962C8B-B14F-4D97-AF65-F5344CB8AC3E}">
        <p14:creationId xmlns:p14="http://schemas.microsoft.com/office/powerpoint/2010/main" val="581321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87032-4B72-EBD9-8799-D445C7B3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Be proud of your s**t</a:t>
            </a:r>
            <a:endParaRPr lang="en-BE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E52A7-ECED-B50D-6493-EF0BFD5DA4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“Quality is what you do if nobody is looking”</a:t>
            </a:r>
          </a:p>
          <a:p>
            <a:r>
              <a:rPr lang="en-US" sz="3600" dirty="0"/>
              <a:t>Some (or even most) of your work will never be used</a:t>
            </a:r>
          </a:p>
          <a:p>
            <a:r>
              <a:rPr lang="en-US" sz="3600" dirty="0"/>
              <a:t>Some of your work you will hate</a:t>
            </a:r>
          </a:p>
          <a:p>
            <a:r>
              <a:rPr lang="en-US" sz="3600" dirty="0"/>
              <a:t>Being proud is what works for me</a:t>
            </a:r>
          </a:p>
          <a:p>
            <a:r>
              <a:rPr lang="en-US" sz="3600" dirty="0"/>
              <a:t>It ensures you will do what needs to be done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433735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C16166-FD8E-A795-E978-1CCF4903CD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5855" y="4825632"/>
            <a:ext cx="2659378" cy="459582"/>
          </a:xfrm>
        </p:spPr>
        <p:txBody>
          <a:bodyPr>
            <a:normAutofit/>
          </a:bodyPr>
          <a:lstStyle/>
          <a:p>
            <a:r>
              <a:rPr lang="en-US" dirty="0"/>
              <a:t>Mobile Applications</a:t>
            </a:r>
            <a:endParaRPr lang="en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AF3C2-ADE5-ED66-5392-A429A00FA6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Week X : Title week</a:t>
            </a:r>
            <a:endParaRPr lang="en-B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96365-E15D-4982-29BA-B2CCAA36FD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Daan Nijs / Dries Decuyper</a:t>
            </a:r>
            <a:endParaRPr lang="en-B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3EBF4-636B-882D-7B2D-54B46DBC09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SD + DE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2219299-6DE0-A5CA-2C0C-FBF5E75BD4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2023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833954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021E9-4340-0482-BEF5-A50E058B5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A1733-469E-21D6-C6B4-5C7ECA654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438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F45EE-DB81-B555-CFAB-6C2DD0591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week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47C97-6546-3078-0477-1EEBF1E0F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Enumerate everything you will explain</a:t>
            </a:r>
          </a:p>
          <a:p>
            <a:r>
              <a:rPr lang="en-US" dirty="0"/>
              <a:t>Put a “carrot”. </a:t>
            </a:r>
            <a:r>
              <a:rPr lang="en-US" dirty="0" err="1"/>
              <a:t>Eg</a:t>
            </a:r>
            <a:r>
              <a:rPr lang="en-US" dirty="0"/>
              <a:t> “At some point, there will be a twist”. This will keep them alert looking for the twist</a:t>
            </a:r>
          </a:p>
          <a:p>
            <a:r>
              <a:rPr lang="en-US" dirty="0"/>
              <a:t>End with the conclusion (“accessibility is important, and not an </a:t>
            </a:r>
            <a:r>
              <a:rPr lang="en-US" dirty="0" err="1"/>
              <a:t>afterthough</a:t>
            </a:r>
            <a:r>
              <a:rPr lang="en-US" dirty="0"/>
              <a:t>”)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7191697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1" id="{6849F4D6-1FB7-4CEB-8CC6-E456C34ADDA4}" vid="{0A04E370-2E7A-4A97-A218-FEC8E52F4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slide_template</Template>
  <TotalTime>3386</TotalTime>
  <Words>330</Words>
  <Application>Microsoft Office PowerPoint</Application>
  <PresentationFormat>Widescreen</PresentationFormat>
  <Paragraphs>40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Tahoma</vt:lpstr>
      <vt:lpstr>Kantoorthema</vt:lpstr>
      <vt:lpstr>PowerPoint Presentation</vt:lpstr>
      <vt:lpstr>How was your  summer?</vt:lpstr>
      <vt:lpstr>PowerPoint Presentation</vt:lpstr>
      <vt:lpstr>PowerPoint Presentation</vt:lpstr>
      <vt:lpstr>PowerPoint Presentation</vt:lpstr>
      <vt:lpstr>Be proud of your s**t</vt:lpstr>
      <vt:lpstr>PowerPoint Presentation</vt:lpstr>
      <vt:lpstr>Last week</vt:lpstr>
      <vt:lpstr>This week</vt:lpstr>
      <vt:lpstr>Course planning : context</vt:lpstr>
      <vt:lpstr>Traffic lights</vt:lpstr>
      <vt:lpstr>Content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Daan Nijs</dc:creator>
  <cp:lastModifiedBy>Daan Nijs</cp:lastModifiedBy>
  <cp:revision>5</cp:revision>
  <dcterms:created xsi:type="dcterms:W3CDTF">2023-09-06T22:28:31Z</dcterms:created>
  <dcterms:modified xsi:type="dcterms:W3CDTF">2023-09-09T21:07:52Z</dcterms:modified>
</cp:coreProperties>
</file>

<file path=docProps/thumbnail.jpeg>
</file>